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14814"/>
            <a:ext cx="232876" cy="2565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307339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28444"/>
            <a:ext cx="217637" cy="24130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83572"/>
            <a:ext cx="232873" cy="2565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83571"/>
            <a:ext cx="232875" cy="2565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/>
            <a:r>
              <a:t>Arrowhead Framework development coordination: </a:t>
            </a:r>
          </a:p>
          <a:p>
            <a:pPr/>
            <a:r>
              <a:t>20-10-13</a:t>
            </a:r>
          </a:p>
          <a:p>
            <a:pPr/>
          </a:p>
        </p:txBody>
      </p:sp>
      <p:sp>
        <p:nvSpPr>
          <p:cNvPr id="231" name="Slide Number"/>
          <p:cNvSpPr txBox="1"/>
          <p:nvPr>
            <p:ph type="sldNum" sz="quarter" idx="4294967295"/>
          </p:nvPr>
        </p:nvSpPr>
        <p:spPr>
          <a:xfrm>
            <a:off x="8747317" y="214814"/>
            <a:ext cx="16850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2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Agenda"/>
          <p:cNvSpPr txBox="1"/>
          <p:nvPr>
            <p:ph type="title"/>
          </p:nvPr>
        </p:nvSpPr>
        <p:spPr>
          <a:xfrm>
            <a:off x="158808" y="12028"/>
            <a:ext cx="7444937" cy="599625"/>
          </a:xfrm>
          <a:prstGeom prst="rect">
            <a:avLst/>
          </a:prstGeom>
        </p:spPr>
        <p:txBody>
          <a:bodyPr/>
          <a:lstStyle>
            <a:lvl1pPr defTabSz="416052">
              <a:defRPr sz="3276"/>
            </a:lvl1pPr>
          </a:lstStyle>
          <a:p>
            <a:pPr/>
            <a:r>
              <a:t>Agenda</a:t>
            </a:r>
          </a:p>
        </p:txBody>
      </p:sp>
      <p:sp>
        <p:nvSpPr>
          <p:cNvPr id="236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114615" y="554110"/>
            <a:ext cx="8729199" cy="494844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numCol="2" spcCol="436459"/>
          <a:lstStyle/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Eclipse - process, Marco/Jerker</a:t>
            </a:r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Demonstrations at ICPS in Tampere, Peter/Ulf/Jiri/Markus/Hans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Performance Evaluation of a Arrowhead Framework, Harris and Can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released Core services</a:t>
            </a:r>
            <a:br/>
            <a:r>
              <a:t>Release 4.2, Szvetlin</a:t>
            </a:r>
            <a:br/>
            <a:r>
              <a:t>Documentation in GitHub, Jerker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Released libraries</a:t>
            </a:r>
            <a:br/>
            <a:r>
              <a:t>Kalix, C++, …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Working group Eclipse Arrowhead v5.0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 candidates </a:t>
            </a:r>
            <a:br/>
            <a:r>
              <a:t>Translation, Jens/Jonny</a:t>
            </a:r>
            <a:br/>
            <a:r>
              <a:t>FiWare interoperability, Jens/Jonny</a:t>
            </a:r>
            <a:br/>
            <a:r>
              <a:t>WorkflowManager/WorkflowExecutor, Jaime, </a:t>
            </a:r>
            <a:br/>
            <a:r>
              <a:t>PLC 61499 integration, Jose</a:t>
            </a:r>
            <a:br/>
            <a:r>
              <a:t>OPC-UA, Jan 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Modbus TCP, Ireneus</a:t>
            </a:r>
            <a:br/>
            <a:r>
              <a:t>C++ of v4.2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to prototypes</a:t>
            </a:r>
            <a:br/>
            <a:r>
              <a:t>ESB, CPN, NodeRed, Felix</a:t>
            </a:r>
            <a:br/>
            <a:r>
              <a:t>PlantDescription, Olov/Johan</a:t>
            </a:r>
            <a:br/>
            <a:r>
              <a:t>Configuration, Javad</a:t>
            </a:r>
            <a:br/>
            <a:r>
              <a:t>Integration to legacy systems, Mario</a:t>
            </a:r>
            <a:br/>
            <a:r>
              <a:t>Consumer code generation, Cristina</a:t>
            </a:r>
            <a:br/>
            <a:r>
              <a:t>ExchangeNetwork, Ulf/Emanuel</a:t>
            </a:r>
            <a:br/>
            <a:r>
              <a:t>Safety Manager, Mirren/Daniela</a:t>
            </a:r>
            <a:br/>
            <a:r>
              <a:t>Autonomic orchestration/configuration, An</a:t>
            </a:r>
            <a:br/>
            <a:r>
              <a:t>Security mitigation tool, Silia</a:t>
            </a:r>
            <a:br/>
            <a:r>
              <a:t>Security compliance test, Ani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SysML models of core systems - Geza/Jerker</a:t>
            </a:r>
            <a:br/>
            <a:r>
              <a:t>Code generation from SysML, Geza</a:t>
            </a:r>
            <a:br/>
            <a:r>
              <a:t>Vorto, Hono and Hawkbit, Johannes</a:t>
            </a:r>
            <a:br/>
            <a:r>
              <a:t>Kura and Kapua, Paolo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Mattheui/Emmanuel/Mats</a:t>
            </a:r>
            <a:br/>
            <a:r>
              <a:t>Training tool, Sebastian/Marcello/Saadia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40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710988" y="863291"/>
            <a:ext cx="7444938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9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</a:t>
            </a:r>
          </a:p>
          <a:p>
            <a:pPr/>
            <a:r>
              <a:t>In Arrowhead Framework wiki, git repository</a:t>
            </a:r>
          </a:p>
          <a:p>
            <a:pPr/>
            <a:r>
              <a:t>10_Meetings/Core_system_development/201013/MoM_Core_system_dev_201013.xlsx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